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FD8D8-26C7-421C-804C-DDF3ED033E1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9689C6-4E9A-4F53-8C1E-FED93EE77A0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4A011-7721-477F-BC0E-22249F81203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07B98-313E-4393-B070-E9B1ABF37B1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46D73-6046-4F2A-BBF7-054CF8D64CC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F5A74-1D83-4F09-AE75-8DDD59BDAAF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CD913-61A5-467C-98C9-53FB7704779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DEE91-9F72-4DAD-9D23-27EC2836ABD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803FF-8913-41D7-9651-3921726AAFA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D309B-39EC-4811-9B77-B2D247B26A0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F8197-C331-40A4-A1AC-DC05018AD19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A5ADD3B-4D38-47B1-A2A8-0034D18689FD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950913"/>
            <a:ext cx="8569325" cy="1470025"/>
          </a:xfrm>
        </p:spPr>
        <p:txBody>
          <a:bodyPr/>
          <a:lstStyle/>
          <a:p>
            <a:r>
              <a:rPr lang="pt-BR" sz="4000" dirty="0"/>
              <a:t>ANALISE COMERCIAL MT:</a:t>
            </a:r>
            <a:br>
              <a:rPr lang="pt-BR" sz="4000" dirty="0"/>
            </a:br>
            <a:r>
              <a:rPr lang="pt-BR" sz="4000" dirty="0"/>
              <a:t>Ligações novas em MT e aumento de carga, de baixa para média.</a:t>
            </a:r>
            <a:br>
              <a:rPr lang="pt-BR" sz="4000" dirty="0"/>
            </a:br>
            <a:endParaRPr lang="pt-BR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3860800"/>
            <a:ext cx="6911975" cy="2232025"/>
          </a:xfrm>
        </p:spPr>
        <p:txBody>
          <a:bodyPr/>
          <a:lstStyle/>
          <a:p>
            <a:r>
              <a:rPr lang="pt-BR" sz="3600"/>
              <a:t>Documentos necessários para Análise Comercial MT site de Projetos Particulares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125538"/>
            <a:ext cx="8497887" cy="5616575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pt-BR" sz="1800" dirty="0"/>
              <a:t>- </a:t>
            </a:r>
            <a:r>
              <a:rPr lang="pt-BR" sz="2000" b="1" dirty="0"/>
              <a:t>Empresas </a:t>
            </a:r>
            <a:r>
              <a:rPr lang="pt-BR" sz="2000" b="1" dirty="0" err="1"/>
              <a:t>Ltda</a:t>
            </a:r>
            <a:r>
              <a:rPr lang="pt-BR" sz="2000" dirty="0"/>
              <a:t>:</a:t>
            </a:r>
            <a:r>
              <a:rPr lang="pt-BR" sz="1800" dirty="0"/>
              <a:t> </a:t>
            </a:r>
            <a:r>
              <a:rPr lang="pt-BR" sz="1700" i="1" dirty="0"/>
              <a:t>Contrato social e última alteração contratual, cartão do CNPJ, ficha de inscrição estadual (caso não possua anexar uma carta informando que é isento), CPF, RG e carta de opção tarifária assinada pelo administrador responsável (modelo anexo); </a:t>
            </a:r>
            <a:br>
              <a:rPr lang="pt-BR" sz="1700" i="1" dirty="0"/>
            </a:br>
            <a:r>
              <a:rPr lang="pt-BR" sz="1700" dirty="0"/>
              <a:t/>
            </a:r>
            <a:br>
              <a:rPr lang="pt-BR" sz="1700" dirty="0"/>
            </a:br>
            <a:r>
              <a:rPr lang="pt-BR" sz="2000" dirty="0"/>
              <a:t>- </a:t>
            </a:r>
            <a:r>
              <a:rPr lang="pt-BR" sz="2000" b="1" dirty="0"/>
              <a:t>Bancos</a:t>
            </a:r>
            <a:r>
              <a:rPr lang="pt-BR" sz="2000" dirty="0"/>
              <a:t>:</a:t>
            </a:r>
            <a:r>
              <a:rPr lang="pt-BR" sz="1800" dirty="0"/>
              <a:t> </a:t>
            </a:r>
            <a:r>
              <a:rPr lang="pt-BR" sz="1700" i="1" dirty="0"/>
              <a:t>Estatuto, ata da assembléia geral, procuração, cartão do CNPJ e carta de opção tarifária assinada pelo administrador responsável ; </a:t>
            </a:r>
            <a:br>
              <a:rPr lang="pt-BR" sz="1700" i="1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2000" dirty="0"/>
              <a:t>- </a:t>
            </a:r>
            <a:r>
              <a:rPr lang="pt-BR" sz="2000" b="1" dirty="0"/>
              <a:t>Clientes rurais</a:t>
            </a:r>
            <a:r>
              <a:rPr lang="pt-BR" sz="2000" dirty="0"/>
              <a:t>:</a:t>
            </a:r>
            <a:r>
              <a:rPr lang="pt-BR" sz="1800" dirty="0"/>
              <a:t> </a:t>
            </a:r>
            <a:r>
              <a:rPr lang="pt-BR" sz="1700" i="1" dirty="0" smtClean="0"/>
              <a:t>Bloco de produtor rural, </a:t>
            </a:r>
            <a:r>
              <a:rPr lang="pt-BR" sz="1700" i="1" dirty="0"/>
              <a:t>CPF, RG, Resolução 207 para irrigantes e carta de opção tarifária assinada pelo proprietário; </a:t>
            </a:r>
            <a:br>
              <a:rPr lang="pt-BR" sz="1700" i="1" dirty="0"/>
            </a:b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>- </a:t>
            </a:r>
            <a:r>
              <a:rPr lang="pt-BR" sz="2000" b="1" dirty="0"/>
              <a:t>Microempresas</a:t>
            </a:r>
            <a:r>
              <a:rPr lang="pt-BR" sz="2000" dirty="0"/>
              <a:t>:</a:t>
            </a:r>
            <a:r>
              <a:rPr lang="pt-BR" sz="1800" dirty="0"/>
              <a:t> </a:t>
            </a:r>
            <a:r>
              <a:rPr lang="pt-BR" sz="1700" i="1" dirty="0"/>
              <a:t>Declaração de firma individual, cartão do CNPJ, CPF e RG </a:t>
            </a:r>
            <a:br>
              <a:rPr lang="pt-BR" sz="1700" i="1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2000" dirty="0"/>
              <a:t>- </a:t>
            </a:r>
            <a:r>
              <a:rPr lang="pt-BR" sz="2000" b="1" dirty="0"/>
              <a:t>Escolas</a:t>
            </a:r>
            <a:r>
              <a:rPr lang="pt-BR" sz="2000" dirty="0"/>
              <a:t>:</a:t>
            </a:r>
            <a:r>
              <a:rPr lang="pt-BR" sz="1800" dirty="0"/>
              <a:t> </a:t>
            </a:r>
            <a:r>
              <a:rPr lang="pt-BR" sz="1700" i="1" dirty="0"/>
              <a:t>Cartão do CNPJ, nomeação de dirigente de ensino, e carta de opção tarifária assinada pelo administrador responsável;</a:t>
            </a:r>
            <a:r>
              <a:rPr lang="pt-BR" sz="1700" dirty="0"/>
              <a:t> </a:t>
            </a:r>
            <a:br>
              <a:rPr lang="pt-BR" sz="1700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2000" dirty="0"/>
              <a:t>- </a:t>
            </a:r>
            <a:r>
              <a:rPr lang="pt-BR" sz="2000" b="1" dirty="0"/>
              <a:t>Condomínios</a:t>
            </a:r>
            <a:r>
              <a:rPr lang="pt-BR" sz="2000" dirty="0"/>
              <a:t>:</a:t>
            </a:r>
            <a:r>
              <a:rPr lang="pt-BR" sz="1800" dirty="0"/>
              <a:t> </a:t>
            </a:r>
            <a:r>
              <a:rPr lang="pt-BR" sz="1700" i="1" dirty="0"/>
              <a:t>Cartão do CNPJ, ata de nomeação do síndico e carta de opção tarifária assinada pelo administrador responsável; </a:t>
            </a:r>
            <a:br>
              <a:rPr lang="pt-BR" sz="1700" i="1" dirty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2000" dirty="0"/>
              <a:t>- </a:t>
            </a:r>
            <a:r>
              <a:rPr lang="pt-BR" sz="2000" b="1" dirty="0"/>
              <a:t>Sociedade Anônima</a:t>
            </a:r>
            <a:r>
              <a:rPr lang="pt-BR" sz="1800" dirty="0"/>
              <a:t> : </a:t>
            </a:r>
            <a:r>
              <a:rPr lang="pt-BR" sz="1700" i="1" dirty="0"/>
              <a:t>(associação, clube, instituição, santa casa, cooperativa): Ata da última assembléia geral que elegeu a diretoria, publicada no Diário Oficial da União, Estatuto Social e última alteração, cartão do CNPJ, ficha de inscrição estadual e carta de opção tarifária assinada pelo administrador responsável. </a:t>
            </a:r>
            <a:br>
              <a:rPr lang="pt-BR" sz="1700" i="1" dirty="0"/>
            </a:br>
            <a:endParaRPr lang="pt-BR" sz="1700" i="1" dirty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319338" y="5683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195388" y="260350"/>
            <a:ext cx="6256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2400"/>
              <a:t>Relação de Documentos a serem análisados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1338" y="260350"/>
            <a:ext cx="8062912" cy="863600"/>
          </a:xfrm>
        </p:spPr>
        <p:txBody>
          <a:bodyPr/>
          <a:lstStyle/>
          <a:p>
            <a:r>
              <a:rPr lang="pt-BR" sz="4000"/>
              <a:t>OBSERVAÇÕES IMPORTANTES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268413"/>
            <a:ext cx="8137525" cy="5040312"/>
          </a:xfrm>
        </p:spPr>
        <p:txBody>
          <a:bodyPr/>
          <a:lstStyle/>
          <a:p>
            <a:pPr algn="l">
              <a:lnSpc>
                <a:spcPct val="80000"/>
              </a:lnSpc>
              <a:buFontTx/>
              <a:buChar char="•"/>
            </a:pPr>
            <a:r>
              <a:rPr lang="pt-BR" sz="1800" dirty="0"/>
              <a:t> </a:t>
            </a:r>
            <a:r>
              <a:rPr lang="pt-BR" sz="1800" b="1" dirty="0"/>
              <a:t>Atentar para os </a:t>
            </a:r>
            <a:r>
              <a:rPr lang="pt-BR" sz="1800" b="1" dirty="0" err="1"/>
              <a:t>ítens</a:t>
            </a:r>
            <a:r>
              <a:rPr lang="pt-BR" sz="1800" b="1" dirty="0"/>
              <a:t> abaixo:</a:t>
            </a:r>
            <a:r>
              <a:rPr lang="pt-BR" sz="1600" dirty="0"/>
              <a:t> </a:t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>- </a:t>
            </a:r>
            <a:r>
              <a:rPr lang="pt-BR" sz="1700" i="1" dirty="0"/>
              <a:t>Em todos os projetos deve conter cópia do CPF e RG do representante legal, para emissão dos contratos. </a:t>
            </a:r>
            <a:br>
              <a:rPr lang="pt-BR" sz="1700" i="1" dirty="0"/>
            </a:br>
            <a:r>
              <a:rPr lang="pt-BR" sz="1700" i="1" dirty="0"/>
              <a:t/>
            </a:r>
            <a:br>
              <a:rPr lang="pt-BR" sz="1700" i="1" dirty="0"/>
            </a:br>
            <a:r>
              <a:rPr lang="pt-BR" sz="1700" i="1" dirty="0"/>
              <a:t>- O endereço do cartão do CNPJ deve ser o mesmo endereço informado no site de projetos particulares na tela "endereço de instalação". Caso seja de endereço diferente obrigatoriamente o cliente deve anexar uma carta simples </a:t>
            </a:r>
            <a:r>
              <a:rPr lang="pt-BR" sz="1700" i="1" dirty="0" smtClean="0"/>
              <a:t>informando o motivo da divergência e o prazo para regularização. </a:t>
            </a:r>
          </a:p>
          <a:p>
            <a:pPr algn="l">
              <a:lnSpc>
                <a:spcPct val="80000"/>
              </a:lnSpc>
            </a:pPr>
            <a:endParaRPr lang="pt-BR" sz="1700" i="1" dirty="0"/>
          </a:p>
          <a:p>
            <a:pPr lvl="0" algn="just">
              <a:spcBef>
                <a:spcPct val="0"/>
              </a:spcBef>
            </a:pPr>
            <a:r>
              <a:rPr lang="pt-BR" sz="1700" i="1" dirty="0" smtClean="0"/>
              <a:t>- Deverá </a:t>
            </a:r>
            <a:r>
              <a:rPr lang="pt-BR" sz="1700" i="1" dirty="0"/>
              <a:t>ser </a:t>
            </a:r>
            <a:r>
              <a:rPr lang="pt-BR" sz="1700" i="1" dirty="0" smtClean="0"/>
              <a:t>anexado  </a:t>
            </a:r>
            <a:r>
              <a:rPr lang="pt-BR" sz="1700" i="1" dirty="0"/>
              <a:t>documento emitido </a:t>
            </a:r>
            <a:r>
              <a:rPr lang="pt-BR" sz="1700" i="1" dirty="0" smtClean="0"/>
              <a:t>pela  </a:t>
            </a:r>
            <a:r>
              <a:rPr lang="pt-BR" sz="1700" i="1" dirty="0"/>
              <a:t>Prefeitura Municipal (alvará ou semelhante) comprovando o endereço informado;</a:t>
            </a:r>
          </a:p>
          <a:p>
            <a:pPr algn="l">
              <a:lnSpc>
                <a:spcPct val="80000"/>
              </a:lnSpc>
            </a:pPr>
            <a:r>
              <a:rPr lang="pt-BR" sz="1700" i="1" dirty="0"/>
              <a:t/>
            </a:r>
            <a:br>
              <a:rPr lang="pt-BR" sz="1700" i="1" dirty="0"/>
            </a:br>
            <a:r>
              <a:rPr lang="pt-BR" sz="1700" i="1" dirty="0"/>
              <a:t>- Sempre solicitar contrato social e última alteração contratual. A alteração contratual informa de fato quem permanece como administrador responsável. </a:t>
            </a:r>
            <a:br>
              <a:rPr lang="pt-BR" sz="1700" i="1" dirty="0"/>
            </a:br>
            <a:r>
              <a:rPr lang="pt-BR" sz="1700" i="1" dirty="0"/>
              <a:t/>
            </a:r>
            <a:br>
              <a:rPr lang="pt-BR" sz="1700" i="1" dirty="0"/>
            </a:br>
            <a:r>
              <a:rPr lang="pt-BR" sz="1700" i="1" dirty="0"/>
              <a:t>- A carta de opção tarifária deve ser assinada pelo representante legal obrigatoriamente. Muitas vezes recebemos este documento somente preenchido, portanto sem validade jurídica. </a:t>
            </a:r>
            <a:br>
              <a:rPr lang="pt-BR" sz="1700" i="1" dirty="0"/>
            </a:br>
            <a:r>
              <a:rPr lang="pt-BR" sz="1700" i="1" dirty="0"/>
              <a:t/>
            </a:r>
            <a:br>
              <a:rPr lang="pt-BR" sz="1700" i="1" dirty="0"/>
            </a:br>
            <a:r>
              <a:rPr lang="pt-BR" sz="1700" i="1" dirty="0"/>
              <a:t>- Sempre que a carta de opção tarifária for assinada por um PROCURADOR, obrigatoriamente a procuração deve ser anexada também. </a:t>
            </a:r>
            <a:br>
              <a:rPr lang="pt-BR" sz="1700" i="1" dirty="0"/>
            </a:br>
            <a:r>
              <a:rPr lang="pt-BR" sz="1600" dirty="0"/>
              <a:t/>
            </a:r>
            <a:br>
              <a:rPr lang="pt-BR" sz="1600" dirty="0"/>
            </a:br>
            <a:endParaRPr lang="pt-BR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76</Words>
  <Application>Microsoft Office PowerPoint</Application>
  <PresentationFormat>Apresentação na tela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5" baseType="lpstr">
      <vt:lpstr>Arial</vt:lpstr>
      <vt:lpstr>Design padrão</vt:lpstr>
      <vt:lpstr>ANALISE COMERCIAL MT: Ligações novas em MT e aumento de carga, de baixa para média. </vt:lpstr>
      <vt:lpstr>Slide 2</vt:lpstr>
      <vt:lpstr>OBSERVAÇÕES IMPORTANTES </vt:lpstr>
    </vt:vector>
  </TitlesOfParts>
  <Company>RGE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ANALISE COMERCIAL</dc:title>
  <dc:creator>RGE</dc:creator>
  <cp:lastModifiedBy>317977</cp:lastModifiedBy>
  <cp:revision>17</cp:revision>
  <dcterms:created xsi:type="dcterms:W3CDTF">2010-10-14T11:29:22Z</dcterms:created>
  <dcterms:modified xsi:type="dcterms:W3CDTF">2010-11-23T13:28:34Z</dcterms:modified>
</cp:coreProperties>
</file>